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62" r:id="rId3"/>
    <p:sldMasterId id="2147483667" r:id="rId4"/>
    <p:sldMasterId id="2147483672" r:id="rId5"/>
    <p:sldMasterId id="2147483677" r:id="rId6"/>
    <p:sldMasterId id="2147483682" r:id="rId7"/>
    <p:sldMasterId id="2147483687" r:id="rId8"/>
    <p:sldMasterId id="2147483692" r:id="rId9"/>
  </p:sldMasterIdLst>
  <p:notesMasterIdLst>
    <p:notesMasterId r:id="rId11"/>
  </p:notesMasterIdLst>
  <p:handoutMasterIdLst>
    <p:handoutMasterId r:id="rId78"/>
  </p:handoutMasterIdLst>
  <p:sldIdLst>
    <p:sldId id="1623" r:id="rId10"/>
    <p:sldId id="1674" r:id="rId12"/>
    <p:sldId id="1675" r:id="rId13"/>
    <p:sldId id="1735" r:id="rId14"/>
    <p:sldId id="1737" r:id="rId15"/>
    <p:sldId id="1741" r:id="rId16"/>
    <p:sldId id="1738" r:id="rId17"/>
    <p:sldId id="1697" r:id="rId18"/>
    <p:sldId id="1676" r:id="rId19"/>
    <p:sldId id="1681" r:id="rId20"/>
    <p:sldId id="1682" r:id="rId21"/>
    <p:sldId id="1726" r:id="rId22"/>
    <p:sldId id="1690" r:id="rId23"/>
    <p:sldId id="1683" r:id="rId24"/>
    <p:sldId id="1742" r:id="rId25"/>
    <p:sldId id="1728" r:id="rId26"/>
    <p:sldId id="1684" r:id="rId27"/>
    <p:sldId id="1685" r:id="rId28"/>
    <p:sldId id="1686" r:id="rId29"/>
    <p:sldId id="1687" r:id="rId30"/>
    <p:sldId id="1727" r:id="rId31"/>
    <p:sldId id="1688" r:id="rId32"/>
    <p:sldId id="1695" r:id="rId33"/>
    <p:sldId id="1729" r:id="rId34"/>
    <p:sldId id="1693" r:id="rId35"/>
    <p:sldId id="1694" r:id="rId36"/>
    <p:sldId id="1743" r:id="rId37"/>
    <p:sldId id="1744" r:id="rId38"/>
    <p:sldId id="1691" r:id="rId39"/>
    <p:sldId id="1731" r:id="rId40"/>
    <p:sldId id="1730" r:id="rId41"/>
    <p:sldId id="1692" r:id="rId42"/>
    <p:sldId id="1732" r:id="rId43"/>
    <p:sldId id="1733" r:id="rId44"/>
    <p:sldId id="1696" r:id="rId45"/>
    <p:sldId id="1505" r:id="rId46"/>
    <p:sldId id="1551" r:id="rId47"/>
    <p:sldId id="1698" r:id="rId48"/>
    <p:sldId id="1725" r:id="rId49"/>
    <p:sldId id="1577" r:id="rId50"/>
    <p:sldId id="1507" r:id="rId51"/>
    <p:sldId id="1724" r:id="rId52"/>
    <p:sldId id="1746" r:id="rId53"/>
    <p:sldId id="1650" r:id="rId54"/>
    <p:sldId id="1747" r:id="rId55"/>
    <p:sldId id="1651" r:id="rId56"/>
    <p:sldId id="1699" r:id="rId57"/>
    <p:sldId id="1711" r:id="rId58"/>
    <p:sldId id="1712" r:id="rId59"/>
    <p:sldId id="1713" r:id="rId60"/>
    <p:sldId id="1714" r:id="rId61"/>
    <p:sldId id="1715" r:id="rId62"/>
    <p:sldId id="1716" r:id="rId63"/>
    <p:sldId id="1722" r:id="rId64"/>
    <p:sldId id="1718" r:id="rId65"/>
    <p:sldId id="1719" r:id="rId66"/>
    <p:sldId id="1720" r:id="rId67"/>
    <p:sldId id="1721" r:id="rId68"/>
    <p:sldId id="1723" r:id="rId69"/>
    <p:sldId id="1604" r:id="rId70"/>
    <p:sldId id="1600" r:id="rId71"/>
    <p:sldId id="1750" r:id="rId72"/>
    <p:sldId id="1753" r:id="rId73"/>
    <p:sldId id="1752" r:id="rId74"/>
    <p:sldId id="1801" r:id="rId75"/>
    <p:sldId id="1803" r:id="rId76"/>
    <p:sldId id="996" r:id="rId77"/>
  </p:sldIdLst>
  <p:sldSz cx="12192000" cy="6858000"/>
  <p:notesSz cx="6858000" cy="9144000"/>
  <p:custDataLst>
    <p:tags r:id="rId82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0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orient="horz" pos="2449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2" Type="http://schemas.openxmlformats.org/officeDocument/2006/relationships/tags" Target="tags/tag5.xml"/><Relationship Id="rId81" Type="http://schemas.openxmlformats.org/officeDocument/2006/relationships/tableStyles" Target="tableStyles.xml"/><Relationship Id="rId80" Type="http://schemas.openxmlformats.org/officeDocument/2006/relationships/viewProps" Target="viewProps.xml"/><Relationship Id="rId8" Type="http://schemas.openxmlformats.org/officeDocument/2006/relationships/slideMaster" Target="slideMasters/slideMaster7.xml"/><Relationship Id="rId79" Type="http://schemas.openxmlformats.org/officeDocument/2006/relationships/presProps" Target="presProps.xml"/><Relationship Id="rId78" Type="http://schemas.openxmlformats.org/officeDocument/2006/relationships/handoutMaster" Target="handoutMasters/handoutMaster1.xml"/><Relationship Id="rId77" Type="http://schemas.openxmlformats.org/officeDocument/2006/relationships/slide" Target="slides/slide67.xml"/><Relationship Id="rId76" Type="http://schemas.openxmlformats.org/officeDocument/2006/relationships/slide" Target="slides/slide66.xml"/><Relationship Id="rId75" Type="http://schemas.openxmlformats.org/officeDocument/2006/relationships/slide" Target="slides/slide65.xml"/><Relationship Id="rId74" Type="http://schemas.openxmlformats.org/officeDocument/2006/relationships/slide" Target="slides/slide64.xml"/><Relationship Id="rId73" Type="http://schemas.openxmlformats.org/officeDocument/2006/relationships/slide" Target="slides/slide63.xml"/><Relationship Id="rId72" Type="http://schemas.openxmlformats.org/officeDocument/2006/relationships/slide" Target="slides/slide62.xml"/><Relationship Id="rId71" Type="http://schemas.openxmlformats.org/officeDocument/2006/relationships/slide" Target="slides/slide61.xml"/><Relationship Id="rId70" Type="http://schemas.openxmlformats.org/officeDocument/2006/relationships/slide" Target="slides/slide60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59.xml"/><Relationship Id="rId68" Type="http://schemas.openxmlformats.org/officeDocument/2006/relationships/slide" Target="slides/slide58.xml"/><Relationship Id="rId67" Type="http://schemas.openxmlformats.org/officeDocument/2006/relationships/slide" Target="slides/slide57.xml"/><Relationship Id="rId66" Type="http://schemas.openxmlformats.org/officeDocument/2006/relationships/slide" Target="slides/slide56.xml"/><Relationship Id="rId65" Type="http://schemas.openxmlformats.org/officeDocument/2006/relationships/slide" Target="slides/slide55.xml"/><Relationship Id="rId64" Type="http://schemas.openxmlformats.org/officeDocument/2006/relationships/slide" Target="slides/slide54.xml"/><Relationship Id="rId63" Type="http://schemas.openxmlformats.org/officeDocument/2006/relationships/slide" Target="slides/slide53.xml"/><Relationship Id="rId62" Type="http://schemas.openxmlformats.org/officeDocument/2006/relationships/slide" Target="slides/slide52.xml"/><Relationship Id="rId61" Type="http://schemas.openxmlformats.org/officeDocument/2006/relationships/slide" Target="slides/slide51.xml"/><Relationship Id="rId60" Type="http://schemas.openxmlformats.org/officeDocument/2006/relationships/slide" Target="slides/slide50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9.xml"/><Relationship Id="rId58" Type="http://schemas.openxmlformats.org/officeDocument/2006/relationships/slide" Target="slides/slide48.xml"/><Relationship Id="rId57" Type="http://schemas.openxmlformats.org/officeDocument/2006/relationships/slide" Target="slides/slide47.xml"/><Relationship Id="rId56" Type="http://schemas.openxmlformats.org/officeDocument/2006/relationships/slide" Target="slides/slide46.xml"/><Relationship Id="rId55" Type="http://schemas.openxmlformats.org/officeDocument/2006/relationships/slide" Target="slides/slide45.xml"/><Relationship Id="rId54" Type="http://schemas.openxmlformats.org/officeDocument/2006/relationships/slide" Target="slides/slide44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9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42" Type="http://schemas.openxmlformats.org/officeDocument/2006/relationships/slide" Target="slides/slide32.xml"/><Relationship Id="rId41" Type="http://schemas.openxmlformats.org/officeDocument/2006/relationships/slide" Target="slides/slide31.xml"/><Relationship Id="rId40" Type="http://schemas.openxmlformats.org/officeDocument/2006/relationships/slide" Target="slides/slide30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5" Type="http://schemas.openxmlformats.org/officeDocument/2006/relationships/slide" Target="slides/slide25.xml"/><Relationship Id="rId34" Type="http://schemas.openxmlformats.org/officeDocument/2006/relationships/slide" Target="slides/slide24.xml"/><Relationship Id="rId33" Type="http://schemas.openxmlformats.org/officeDocument/2006/relationships/slide" Target="slides/slide23.xml"/><Relationship Id="rId32" Type="http://schemas.openxmlformats.org/officeDocument/2006/relationships/slide" Target="slides/slide22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0" Type="http://schemas.openxmlformats.org/officeDocument/2006/relationships/slide" Target="slides/slide10.xml"/><Relationship Id="rId2" Type="http://schemas.openxmlformats.org/officeDocument/2006/relationships/theme" Target="theme/theme1.xml"/><Relationship Id="rId19" Type="http://schemas.openxmlformats.org/officeDocument/2006/relationships/slide" Target="slides/slide9.xml"/><Relationship Id="rId18" Type="http://schemas.openxmlformats.org/officeDocument/2006/relationships/slide" Target="slides/slide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4" Type="http://schemas.microsoft.com/office/2011/relationships/chartColorStyle" Target="colors5.xml"/><Relationship Id="rId3" Type="http://schemas.microsoft.com/office/2011/relationships/chartStyle" Target="style5.xml"/><Relationship Id="rId2" Type="http://schemas.openxmlformats.org/officeDocument/2006/relationships/themeOverride" Target="../theme/themeOverride5.xml"/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4" Type="http://schemas.microsoft.com/office/2011/relationships/chartColorStyle" Target="colors6.xml"/><Relationship Id="rId3" Type="http://schemas.microsoft.com/office/2011/relationships/chartStyle" Target="style6.xml"/><Relationship Id="rId2" Type="http://schemas.openxmlformats.org/officeDocument/2006/relationships/themeOverride" Target="../theme/themeOverride6.xml"/><Relationship Id="rId1" Type="http://schemas.openxmlformats.org/officeDocument/2006/relationships/package" Target="../embeddings/Workbook5.xlsx"/></Relationships>
</file>

<file path=ppt/charts/_rels/chart7.xml.rels><?xml version="1.0" encoding="UTF-8" standalone="yes"?>
<Relationships xmlns="http://schemas.openxmlformats.org/package/2006/relationships"><Relationship Id="rId4" Type="http://schemas.microsoft.com/office/2011/relationships/chartColorStyle" Target="colors7.xml"/><Relationship Id="rId3" Type="http://schemas.microsoft.com/office/2011/relationships/chartStyle" Target="style7.xml"/><Relationship Id="rId2" Type="http://schemas.openxmlformats.org/officeDocument/2006/relationships/themeOverride" Target="../theme/themeOverride7.xml"/><Relationship Id="rId1" Type="http://schemas.openxmlformats.org/officeDocument/2006/relationships/package" Target="../embeddings/Workbook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8.xml"/><Relationship Id="rId1" Type="http://schemas.openxmlformats.org/officeDocument/2006/relationships/package" Target="../embeddings/Workbook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9.xml"/><Relationship Id="rId1" Type="http://schemas.openxmlformats.org/officeDocument/2006/relationships/package" Target="../embeddings/Workbook8.xlsx"/></Relationships>
</file>

<file path=ppt/charts/_rels/chart10.xml.rels><?xml version="1.0" encoding="UTF-8" standalone="yes"?>
<Relationships xmlns="http://schemas.openxmlformats.org/package/2006/relationships"><Relationship Id="rId4" Type="http://schemas.microsoft.com/office/2011/relationships/chartColorStyle" Target="colors8.xml"/><Relationship Id="rId3" Type="http://schemas.microsoft.com/office/2011/relationships/chartStyle" Target="style8.xml"/><Relationship Id="rId2" Type="http://schemas.openxmlformats.org/officeDocument/2006/relationships/themeOverride" Target="../theme/themeOverride10.xml"/><Relationship Id="rId1" Type="http://schemas.openxmlformats.org/officeDocument/2006/relationships/package" Target="../embeddings/Workbook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1.xml"/><Relationship Id="rId1" Type="http://schemas.openxmlformats.org/officeDocument/2006/relationships/package" Target="../embeddings/Workbook10.xlsx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3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chart" Target="../charts/char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tags/tag5.xml><?xml version="1.0" encoding="utf-8"?>
<p:tagLst xmlns:p="http://schemas.openxmlformats.org/presentationml/2006/main">
  <p:tag name="KSO_WPP_MARK_KEY" val="5022b8e5-abf0-488c-b6bb-ba1d34ba04b0"/>
  <p:tag name="COMMONDATA" val="eyJoZGlkIjoiOGJiZGZkYjM0M2FiNDg1MzIxODUxMDAxMTI2YWYzY2MifQ=="/>
</p:tagLst>
</file>